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300">
          <p15:clr>
            <a:srgbClr val="A4A3A4"/>
          </p15:clr>
        </p15:guide>
        <p15:guide id="3" pos="4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824" y="66"/>
      </p:cViewPr>
      <p:guideLst>
        <p:guide orient="horz" pos="3120"/>
        <p:guide pos="300"/>
        <p:guide pos="40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2018-03-02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GV0310\AppData\Local\Microsoft\Windows\Temporary Internet Files\Content.Outlook\30IBOERM\현대자동차_연구장학생_런치설명회_배포_양식_앞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 t="23508" r="7272" b="47273"/>
          <a:stretch/>
        </p:blipFill>
        <p:spPr bwMode="auto">
          <a:xfrm>
            <a:off x="493643" y="2144688"/>
            <a:ext cx="5870713" cy="28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0" y="0"/>
            <a:ext cx="6858000" cy="1564117"/>
            <a:chOff x="0" y="0"/>
            <a:chExt cx="6858000" cy="1564117"/>
          </a:xfrm>
        </p:grpSpPr>
        <p:pic>
          <p:nvPicPr>
            <p:cNvPr id="7" name="Picture 2" descr="C:\Users\NGV0310\AppData\Local\Microsoft\Windows\Temporary Internet Files\Content.Outlook\30IBOERM\현대자동차_연구장학생_런치설명회_배포_양식_앞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733"/>
            <a:stretch/>
          </p:blipFill>
          <p:spPr bwMode="auto">
            <a:xfrm>
              <a:off x="0" y="0"/>
              <a:ext cx="6858000" cy="1564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1628800" y="1276085"/>
              <a:ext cx="360040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18348" y="1136576"/>
            <a:ext cx="522130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rgbClr val="002060"/>
                </a:solidFill>
                <a:latin typeface="현대하모니 B" pitchFamily="18" charset="-127"/>
                <a:ea typeface="현대하모니 B" pitchFamily="18" charset="-127"/>
              </a:rPr>
              <a:t>현대자동차그룹 계약학과 </a:t>
            </a:r>
            <a:r>
              <a:rPr lang="en-US" altLang="ko-KR" sz="2400" dirty="0">
                <a:solidFill>
                  <a:srgbClr val="FFC000"/>
                </a:solidFill>
                <a:latin typeface="현대하모니 B" pitchFamily="18" charset="-127"/>
                <a:ea typeface="현대하모니 B" pitchFamily="18" charset="-127"/>
              </a:rPr>
              <a:t>LUNCH</a:t>
            </a:r>
            <a:r>
              <a:rPr lang="en-US" altLang="ko-KR" sz="2400" dirty="0"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ko-KR" altLang="en-US" sz="2400" dirty="0">
                <a:solidFill>
                  <a:srgbClr val="002060"/>
                </a:solidFill>
                <a:latin typeface="현대하모니 B" pitchFamily="18" charset="-127"/>
                <a:ea typeface="현대하모니 B" pitchFamily="18" charset="-127"/>
              </a:rPr>
              <a:t>설명회</a:t>
            </a:r>
            <a:endParaRPr lang="en-US" altLang="ko-KR" sz="2400" dirty="0">
              <a:solidFill>
                <a:srgbClr val="002060"/>
              </a:solidFill>
              <a:latin typeface="현대하모니 B" pitchFamily="18" charset="-127"/>
              <a:ea typeface="현대하모니 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현대하모니 L" pitchFamily="18" charset="-127"/>
                <a:ea typeface="현대하모니 L" pitchFamily="18" charset="-127"/>
              </a:rPr>
              <a:t>(</a:t>
            </a:r>
            <a:r>
              <a:rPr lang="ko-KR" altLang="en-US" sz="1400" dirty="0">
                <a:latin typeface="현대하모니 L" pitchFamily="18" charset="-127"/>
                <a:ea typeface="현대하모니 L" pitchFamily="18" charset="-127"/>
              </a:rPr>
              <a:t>고려대학교 자동차융합학과 석사과정 진학 안내</a:t>
            </a:r>
            <a:r>
              <a:rPr lang="en-US" altLang="ko-KR" sz="1400" dirty="0">
                <a:latin typeface="현대하모니 L" pitchFamily="18" charset="-127"/>
                <a:ea typeface="현대하모니 L" pitchFamily="18" charset="-127"/>
              </a:rPr>
              <a:t>)</a:t>
            </a:r>
            <a:endParaRPr lang="ko-KR" altLang="en-US" sz="1400" dirty="0">
              <a:latin typeface="현대하모니 L" pitchFamily="18" charset="-127"/>
              <a:ea typeface="현대하모니 L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377" y="5097016"/>
            <a:ext cx="604524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현대자동차그룹이 더욱더 친근하게 계약학과 제도를 설명해 드리고자</a:t>
            </a:r>
            <a:endParaRPr lang="en-US" altLang="ko-KR" sz="1200" dirty="0">
              <a:solidFill>
                <a:schemeClr val="tx2">
                  <a:lumMod val="60000"/>
                  <a:lumOff val="40000"/>
                </a:schemeClr>
              </a:solidFill>
              <a:latin typeface="현대하모니 M" pitchFamily="18" charset="-127"/>
              <a:ea typeface="현대하모니 M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찾아가는 설명회 </a:t>
            </a: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‘BROWN Bag MEETING’</a:t>
            </a:r>
            <a:r>
              <a: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를 진행합니다</a:t>
            </a: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제도 담당자와 편안하게 점심을 먹으며 계약학과 제도를 한 번에 알 수 있는 기회</a:t>
            </a: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,</a:t>
            </a:r>
            <a:r>
              <a: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 놓치지 마세요</a:t>
            </a:r>
            <a:r>
              <a:rPr lang="en-US" altLang="ko-KR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!</a:t>
            </a:r>
            <a:endParaRPr lang="ko-KR" altLang="en-US" sz="1200" dirty="0">
              <a:solidFill>
                <a:schemeClr val="tx2">
                  <a:lumMod val="60000"/>
                  <a:lumOff val="40000"/>
                </a:schemeClr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93643" y="5961112"/>
            <a:ext cx="588810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493643" y="7185248"/>
            <a:ext cx="5870713" cy="24482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>
              <a:lnSpc>
                <a:spcPct val="150000"/>
              </a:lnSpc>
            </a:pPr>
            <a:r>
              <a:rPr lang="ko-KR" altLang="en-US" sz="1200" b="1" dirty="0">
                <a:solidFill>
                  <a:srgbClr val="FFC000"/>
                </a:solidFill>
                <a:latin typeface="현대하모니 L" pitchFamily="18" charset="-127"/>
                <a:ea typeface="현대하모니 L" pitchFamily="18" charset="-127"/>
              </a:rPr>
              <a:t>참여대상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    현대자동차그룹 계약학과에 </a:t>
            </a:r>
            <a:r>
              <a:rPr lang="ko-KR" altLang="en-US" sz="1200" dirty="0" err="1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관심있는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학부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4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학년 또는 </a:t>
            </a:r>
            <a:r>
              <a:rPr lang="ko-KR" altLang="en-US" sz="1200" dirty="0" err="1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기졸업자</a:t>
            </a:r>
            <a:endParaRPr lang="en-US" altLang="ko-KR" sz="1200" dirty="0">
              <a:solidFill>
                <a:schemeClr val="bg1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marL="177800">
              <a:lnSpc>
                <a:spcPct val="150000"/>
              </a:lnSpc>
            </a:pPr>
            <a:r>
              <a:rPr lang="ko-KR" altLang="en-US" sz="1200" b="1" dirty="0">
                <a:solidFill>
                  <a:srgbClr val="FFC000"/>
                </a:solidFill>
                <a:latin typeface="현대하모니 L" pitchFamily="18" charset="-127"/>
                <a:ea typeface="현대하모니 L" pitchFamily="18" charset="-127"/>
              </a:rPr>
              <a:t>참여방법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    접수 페이지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(</a:t>
            </a:r>
            <a:r>
              <a:rPr lang="en-US" altLang="ko-KR" sz="1200" dirty="0">
                <a:solidFill>
                  <a:schemeClr val="bg1"/>
                </a:solidFill>
              </a:rPr>
              <a:t>http://naver.me/xXdEX6xn)</a:t>
            </a:r>
            <a:b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</a:b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               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※ 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관련 문의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: </a:t>
            </a:r>
            <a:r>
              <a:rPr lang="ko-KR" altLang="en-US" sz="1200" dirty="0" err="1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현대엔지비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담당자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lkp@hyundai-ngv.com</a:t>
            </a:r>
          </a:p>
          <a:p>
            <a:pPr marL="177800">
              <a:lnSpc>
                <a:spcPct val="150000"/>
              </a:lnSpc>
            </a:pPr>
            <a:r>
              <a:rPr lang="ko-KR" altLang="en-US" sz="1200" b="1" dirty="0">
                <a:solidFill>
                  <a:srgbClr val="FFC000"/>
                </a:solidFill>
                <a:latin typeface="현대하모니 L" pitchFamily="18" charset="-127"/>
                <a:ea typeface="현대하모니 L" pitchFamily="18" charset="-127"/>
              </a:rPr>
              <a:t>접수일정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   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2018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년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3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월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2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일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금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) ~ 3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월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7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일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수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)</a:t>
            </a:r>
          </a:p>
          <a:p>
            <a:pPr marL="177800">
              <a:lnSpc>
                <a:spcPct val="15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                ※ 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추첨을 통해 대상자를 선정할 예정이니 일정 내 접수바랍니다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.</a:t>
            </a:r>
          </a:p>
          <a:p>
            <a:pPr marL="177800">
              <a:lnSpc>
                <a:spcPct val="150000"/>
              </a:lnSpc>
            </a:pPr>
            <a:r>
              <a:rPr lang="ko-KR" altLang="en-US" sz="1200" b="1" dirty="0">
                <a:solidFill>
                  <a:srgbClr val="FFC000"/>
                </a:solidFill>
                <a:latin typeface="현대하모니 L" pitchFamily="18" charset="-127"/>
                <a:ea typeface="현대하모니 L" pitchFamily="18" charset="-127"/>
              </a:rPr>
              <a:t>발표일정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   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2018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년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3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월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7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일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수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) 17:00 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이후</a:t>
            </a:r>
            <a:endParaRPr lang="en-US" altLang="ko-KR" sz="1200" dirty="0">
              <a:solidFill>
                <a:schemeClr val="bg1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marL="177800">
              <a:lnSpc>
                <a:spcPct val="150000"/>
              </a:lnSpc>
            </a:pP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                SMS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를 통해 참가확정 및 설명회 장소 개별 통보 예정</a:t>
            </a:r>
            <a:endParaRPr lang="en-US" altLang="ko-KR" sz="1200" dirty="0">
              <a:solidFill>
                <a:schemeClr val="bg1"/>
              </a:solidFill>
              <a:latin typeface="현대하모니 L" pitchFamily="18" charset="-127"/>
              <a:ea typeface="현대하모니 L" pitchFamily="18" charset="-127"/>
            </a:endParaRPr>
          </a:p>
          <a:p>
            <a:pPr marL="177800">
              <a:lnSpc>
                <a:spcPct val="150000"/>
              </a:lnSpc>
            </a:pPr>
            <a:r>
              <a:rPr lang="ko-KR" altLang="en-US" sz="1200" b="1" dirty="0">
                <a:solidFill>
                  <a:srgbClr val="FFC000"/>
                </a:solidFill>
                <a:latin typeface="현대하모니 L" pitchFamily="18" charset="-127"/>
                <a:ea typeface="현대하모니 L" pitchFamily="18" charset="-127"/>
              </a:rPr>
              <a:t>장소</a:t>
            </a:r>
            <a:r>
              <a:rPr lang="en-US" altLang="ko-KR" sz="1200" b="1" dirty="0">
                <a:solidFill>
                  <a:srgbClr val="FFC000"/>
                </a:solidFill>
                <a:latin typeface="현대하모니 L" pitchFamily="18" charset="-127"/>
                <a:ea typeface="현대하모니 L" pitchFamily="18" charset="-127"/>
              </a:rPr>
              <a:t>/</a:t>
            </a:r>
            <a:r>
              <a:rPr lang="ko-KR" altLang="en-US" sz="1200" b="1" dirty="0">
                <a:solidFill>
                  <a:srgbClr val="FFC000"/>
                </a:solidFill>
                <a:latin typeface="현대하모니 L" pitchFamily="18" charset="-127"/>
                <a:ea typeface="현대하모니 L" pitchFamily="18" charset="-127"/>
              </a:rPr>
              <a:t>일시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    고려대학교 內 강의실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, 3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월 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9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일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(</a:t>
            </a:r>
            <a:r>
              <a:rPr lang="ko-KR" altLang="en-US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금</a:t>
            </a:r>
            <a:r>
              <a:rPr lang="en-US" altLang="ko-KR" sz="1200" dirty="0">
                <a:solidFill>
                  <a:schemeClr val="bg1"/>
                </a:solidFill>
                <a:latin typeface="현대하모니 L" pitchFamily="18" charset="-127"/>
                <a:ea typeface="현대하모니 L" pitchFamily="18" charset="-127"/>
              </a:rPr>
              <a:t>) 12:00 ~ 13:00</a:t>
            </a:r>
            <a:endParaRPr lang="ko-KR" altLang="en-US" sz="1200" dirty="0">
              <a:solidFill>
                <a:schemeClr val="bg1"/>
              </a:solidFill>
              <a:latin typeface="현대하모니 L" pitchFamily="18" charset="-127"/>
              <a:ea typeface="현대하모니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402" y="6105128"/>
            <a:ext cx="6016391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※ </a:t>
            </a:r>
            <a:r>
              <a:rPr lang="ko-KR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현대자동차그룹 계약학과 제도란</a:t>
            </a:r>
            <a:r>
              <a:rPr lang="en-US" altLang="ko-K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ko-KR" altLang="en-US" sz="1200" dirty="0">
                <a:latin typeface="현대하모니 M" pitchFamily="18" charset="-127"/>
                <a:ea typeface="현대하모니 M" pitchFamily="18" charset="-127"/>
              </a:rPr>
              <a:t>계약학과 제도는 현대자동차그룹과 고려대학교가 자동차 융합기술 인재 육성을 위해 </a:t>
            </a:r>
            <a:endParaRPr lang="en-US" altLang="ko-KR" sz="1200" dirty="0">
              <a:latin typeface="현대하모니 M" pitchFamily="18" charset="-127"/>
              <a:ea typeface="현대하모니 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latin typeface="현대하모니 M" pitchFamily="18" charset="-127"/>
                <a:ea typeface="현대하모니 M" pitchFamily="18" charset="-127"/>
              </a:rPr>
              <a:t>자동차융합학과를 설립하여 </a:t>
            </a:r>
            <a:r>
              <a:rPr lang="en-US" altLang="ko-KR" sz="1200" dirty="0">
                <a:latin typeface="현대하모니 M" pitchFamily="18" charset="-127"/>
                <a:ea typeface="현대하모니 M" pitchFamily="18" charset="-127"/>
              </a:rPr>
              <a:t>2013</a:t>
            </a:r>
            <a:r>
              <a:rPr lang="ko-KR" altLang="en-US" sz="1200" dirty="0">
                <a:latin typeface="현대하모니 M" pitchFamily="18" charset="-127"/>
                <a:ea typeface="현대하모니 M" pitchFamily="18" charset="-127"/>
              </a:rPr>
              <a:t>년부터 매년 </a:t>
            </a:r>
            <a:r>
              <a:rPr lang="en-US" altLang="ko-KR" sz="1200" dirty="0">
                <a:latin typeface="현대하모니 M" pitchFamily="18" charset="-127"/>
                <a:ea typeface="현대하모니 M" pitchFamily="18" charset="-127"/>
              </a:rPr>
              <a:t>10</a:t>
            </a:r>
            <a:r>
              <a:rPr lang="ko-KR" altLang="en-US" sz="1200" dirty="0">
                <a:latin typeface="현대하모니 M" pitchFamily="18" charset="-127"/>
                <a:ea typeface="현대하모니 M" pitchFamily="18" charset="-127"/>
              </a:rPr>
              <a:t>명의 석사과정을 육성</a:t>
            </a:r>
            <a:r>
              <a:rPr lang="en-US" altLang="ko-KR" sz="1200" dirty="0"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lang="ko-KR" altLang="en-US" sz="1200" dirty="0">
                <a:latin typeface="현대하모니 M" pitchFamily="18" charset="-127"/>
                <a:ea typeface="현대하모니 M" pitchFamily="18" charset="-127"/>
              </a:rPr>
              <a:t>후 연구원으로 채용하는 </a:t>
            </a:r>
            <a:endParaRPr lang="en-US" altLang="ko-KR" sz="1200" dirty="0">
              <a:latin typeface="현대하모니 M" pitchFamily="18" charset="-127"/>
              <a:ea typeface="현대하모니 M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latin typeface="현대하모니 M" pitchFamily="18" charset="-127"/>
                <a:ea typeface="현대하모니 M" pitchFamily="18" charset="-127"/>
              </a:rPr>
              <a:t>현대자동차그룹의 인재양성 프로그램입니다</a:t>
            </a:r>
            <a:r>
              <a:rPr lang="en-US" altLang="ko-KR" sz="1200" dirty="0">
                <a:latin typeface="현대하모니 M" pitchFamily="18" charset="-127"/>
                <a:ea typeface="현대하모니 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870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96</Words>
  <Application>Microsoft Office PowerPoint</Application>
  <PresentationFormat>A4 용지(210x297mm)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현대하모니 B</vt:lpstr>
      <vt:lpstr>현대하모니 L</vt:lpstr>
      <vt:lpstr>현대하모니 M</vt:lpstr>
      <vt:lpstr>Arial</vt:lpstr>
      <vt:lpstr>Office 테마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임묘택</cp:lastModifiedBy>
  <cp:revision>12</cp:revision>
  <dcterms:created xsi:type="dcterms:W3CDTF">2006-10-05T04:04:58Z</dcterms:created>
  <dcterms:modified xsi:type="dcterms:W3CDTF">2018-03-02T08:14:17Z</dcterms:modified>
</cp:coreProperties>
</file>